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3"/>
  </p:notesMasterIdLst>
  <p:sldIdLst>
    <p:sldId id="258" r:id="rId2"/>
    <p:sldId id="288" r:id="rId3"/>
    <p:sldId id="257" r:id="rId4"/>
    <p:sldId id="301" r:id="rId5"/>
    <p:sldId id="267" r:id="rId6"/>
    <p:sldId id="273" r:id="rId7"/>
    <p:sldId id="300" r:id="rId8"/>
    <p:sldId id="260" r:id="rId9"/>
    <p:sldId id="259" r:id="rId10"/>
    <p:sldId id="285" r:id="rId11"/>
    <p:sldId id="297" r:id="rId12"/>
    <p:sldId id="298" r:id="rId13"/>
    <p:sldId id="304" r:id="rId14"/>
    <p:sldId id="268" r:id="rId15"/>
    <p:sldId id="302" r:id="rId16"/>
    <p:sldId id="277" r:id="rId17"/>
    <p:sldId id="262" r:id="rId18"/>
    <p:sldId id="263" r:id="rId19"/>
    <p:sldId id="303" r:id="rId20"/>
    <p:sldId id="264" r:id="rId21"/>
    <p:sldId id="265" r:id="rId22"/>
    <p:sldId id="266" r:id="rId23"/>
    <p:sldId id="269" r:id="rId24"/>
    <p:sldId id="270" r:id="rId25"/>
    <p:sldId id="271" r:id="rId26"/>
    <p:sldId id="272" r:id="rId27"/>
    <p:sldId id="275" r:id="rId28"/>
    <p:sldId id="276" r:id="rId29"/>
    <p:sldId id="278" r:id="rId30"/>
    <p:sldId id="279" r:id="rId31"/>
    <p:sldId id="280" r:id="rId32"/>
    <p:sldId id="281" r:id="rId33"/>
    <p:sldId id="282" r:id="rId34"/>
    <p:sldId id="283" r:id="rId35"/>
    <p:sldId id="286" r:id="rId36"/>
    <p:sldId id="287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ontserrat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362" dt="2021-03-11T18:46:33.848"/>
    <p1510:client id="{6FC4C582-C594-4292-985F-79BAB719DC17}" v="386" dt="2021-03-11T20:11:09.936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FC4C582-C594-4292-985F-79BAB719DC17}"/>
    <pc:docChg chg="undo custSel addSld delSld modSld">
      <pc:chgData name="Antonio" userId="d42371d61bd3278c" providerId="LiveId" clId="{6FC4C582-C594-4292-985F-79BAB719DC17}" dt="2021-03-11T20:13:26.847" v="484" actId="14826"/>
      <pc:docMkLst>
        <pc:docMk/>
      </pc:docMkLst>
      <pc:sldChg chg="modAnim">
        <pc:chgData name="Antonio" userId="d42371d61bd3278c" providerId="LiveId" clId="{6FC4C582-C594-4292-985F-79BAB719DC17}" dt="2021-03-11T19:48:45.438" v="409"/>
        <pc:sldMkLst>
          <pc:docMk/>
          <pc:sldMk cId="0" sldId="259"/>
        </pc:sldMkLst>
      </pc:sldChg>
      <pc:sldChg chg="addSp modSp mod modTransition modAnim">
        <pc:chgData name="Antonio" userId="d42371d61bd3278c" providerId="LiveId" clId="{6FC4C582-C594-4292-985F-79BAB719DC17}" dt="2021-03-11T19:50:15.487" v="421"/>
        <pc:sldMkLst>
          <pc:docMk/>
          <pc:sldMk cId="0" sldId="267"/>
        </pc:sldMkLst>
        <pc:spChg chg="add mod">
          <ac:chgData name="Antonio" userId="d42371d61bd3278c" providerId="LiveId" clId="{6FC4C582-C594-4292-985F-79BAB719DC17}" dt="2021-03-11T19:22:56.036" v="305" actId="207"/>
          <ac:spMkLst>
            <pc:docMk/>
            <pc:sldMk cId="0" sldId="267"/>
            <ac:spMk id="6" creationId="{AA0193C3-1406-4357-BE28-119EDD4898D6}"/>
          </ac:spMkLst>
        </pc:spChg>
        <pc:spChg chg="mod">
          <ac:chgData name="Antonio" userId="d42371d61bd3278c" providerId="LiveId" clId="{6FC4C582-C594-4292-985F-79BAB719DC17}" dt="2021-03-11T19:16:34.316" v="133" actId="113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FC4C582-C594-4292-985F-79BAB719DC17}" dt="2021-03-11T19:17:25.891" v="146" actId="14100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FC4C582-C594-4292-985F-79BAB719DC17}" dt="2021-03-11T19:15:13.286" v="69" actId="20577"/>
          <ac:spMkLst>
            <pc:docMk/>
            <pc:sldMk cId="0" sldId="267"/>
            <ac:spMk id="162" creationId="{00000000-0000-0000-0000-000000000000}"/>
          </ac:spMkLst>
        </pc:spChg>
      </pc:sldChg>
      <pc:sldChg chg="modSp mod modTransition">
        <pc:chgData name="Antonio" userId="d42371d61bd3278c" providerId="LiveId" clId="{6FC4C582-C594-4292-985F-79BAB719DC17}" dt="2021-03-11T20:12:03.640" v="481" actId="207"/>
        <pc:sldMkLst>
          <pc:docMk/>
          <pc:sldMk cId="0" sldId="268"/>
        </pc:sldMkLst>
        <pc:graphicFrameChg chg="mod modGraphic">
          <ac:chgData name="Antonio" userId="d42371d61bd3278c" providerId="LiveId" clId="{6FC4C582-C594-4292-985F-79BAB719DC17}" dt="2021-03-11T20:12:03.640" v="481" actId="20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Sp mod modAnim">
        <pc:chgData name="Antonio" userId="d42371d61bd3278c" providerId="LiveId" clId="{6FC4C582-C594-4292-985F-79BAB719DC17}" dt="2021-03-11T19:48:15.982" v="405"/>
        <pc:sldMkLst>
          <pc:docMk/>
          <pc:sldMk cId="0" sldId="273"/>
        </pc:sldMkLst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4" creationId="{BF3358D1-EE60-46AA-8749-E0FBAEF3C65F}"/>
          </ac:spMkLst>
        </pc:spChg>
        <pc:spChg chg="mod">
          <ac:chgData name="Antonio" userId="d42371d61bd3278c" providerId="LiveId" clId="{6FC4C582-C594-4292-985F-79BAB719DC17}" dt="2021-03-11T19:31:49.947" v="314" actId="1076"/>
          <ac:spMkLst>
            <pc:docMk/>
            <pc:sldMk cId="0" sldId="273"/>
            <ac:spMk id="57" creationId="{473C829C-A645-4F3B-B17A-B9D24A361C2E}"/>
          </ac:spMkLst>
        </pc:spChg>
        <pc:spChg chg="mod">
          <ac:chgData name="Antonio" userId="d42371d61bd3278c" providerId="LiveId" clId="{6FC4C582-C594-4292-985F-79BAB719DC17}" dt="2021-03-11T19:31:38.315" v="312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FC4C582-C594-4292-985F-79BAB719DC17}" dt="2021-03-11T19:33:59.414" v="315" actId="14100"/>
          <ac:spMkLst>
            <pc:docMk/>
            <pc:sldMk cId="0" sldId="273"/>
            <ac:spMk id="65" creationId="{0FFA6FC7-EB75-4D24-906C-DA0AC189C359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66" creationId="{F1FE8E57-CA57-4C6F-A51F-CB0FF40F8042}"/>
          </ac:spMkLst>
        </pc:spChg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283" creationId="{00000000-0000-0000-0000-000000000000}"/>
          </ac:spMkLst>
        </pc:s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47" creationId="{A2B47B1F-7C12-46B0-AEC2-6FF62AF4927E}"/>
          </ac:grpSpMkLst>
        </pc:gr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52" creationId="{616210CC-24ED-4077-A428-2398DECEDEF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0" creationId="{F2C1C7EF-C7DA-4B5A-A064-2D8641377336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7" creationId="{86F6F94E-6501-4AA4-A752-BCB5B9B8AF1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72" creationId="{299E63B1-4024-464C-ACC4-8B0237DAD67B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240" creationId="{00000000-0000-0000-0000-000000000000}"/>
          </ac:grpSpMkLst>
        </pc:grpChg>
      </pc:sldChg>
      <pc:sldChg chg="modSp mod">
        <pc:chgData name="Antonio" userId="d42371d61bd3278c" providerId="LiveId" clId="{6FC4C582-C594-4292-985F-79BAB719DC17}" dt="2021-03-11T20:13:26.847" v="484" actId="14826"/>
        <pc:sldMkLst>
          <pc:docMk/>
          <pc:sldMk cId="0" sldId="277"/>
        </pc:sldMkLst>
        <pc:picChg chg="mod">
          <ac:chgData name="Antonio" userId="d42371d61bd3278c" providerId="LiveId" clId="{6FC4C582-C594-4292-985F-79BAB719DC17}" dt="2021-03-11T20:13:26.847" v="484" actId="14826"/>
          <ac:picMkLst>
            <pc:docMk/>
            <pc:sldMk cId="0" sldId="277"/>
            <ac:picMk id="367" creationId="{00000000-0000-0000-0000-000000000000}"/>
          </ac:picMkLst>
        </pc:picChg>
      </pc:sldChg>
      <pc:sldChg chg="addSp delSp modSp mod delAnim modAnim">
        <pc:chgData name="Antonio" userId="d42371d61bd3278c" providerId="LiveId" clId="{6FC4C582-C594-4292-985F-79BAB719DC17}" dt="2021-03-11T19:44:15.795" v="341"/>
        <pc:sldMkLst>
          <pc:docMk/>
          <pc:sldMk cId="0" sldId="288"/>
        </pc:sldMkLst>
        <pc:spChg chg="del">
          <ac:chgData name="Antonio" userId="d42371d61bd3278c" providerId="LiveId" clId="{6FC4C582-C594-4292-985F-79BAB719DC17}" dt="2021-03-11T19:41:49.417" v="317" actId="478"/>
          <ac:spMkLst>
            <pc:docMk/>
            <pc:sldMk cId="0" sldId="288"/>
            <ac:spMk id="12" creationId="{476106B1-A11F-4616-866F-E4CE7B059B7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13" creationId="{35EA63CC-E929-4750-993B-D67D45C9715B}"/>
          </ac:spMkLst>
        </pc:spChg>
        <pc:spChg chg="add mod">
          <ac:chgData name="Antonio" userId="d42371d61bd3278c" providerId="LiveId" clId="{6FC4C582-C594-4292-985F-79BAB719DC17}" dt="2021-03-11T19:43:21.642" v="335" actId="1076"/>
          <ac:spMkLst>
            <pc:docMk/>
            <pc:sldMk cId="0" sldId="288"/>
            <ac:spMk id="16" creationId="{A8F657D8-99C3-4DF2-ABD9-3C5EBF29F155}"/>
          </ac:spMkLst>
        </pc:spChg>
        <pc:spChg chg="mod">
          <ac:chgData name="Antonio" userId="d42371d61bd3278c" providerId="LiveId" clId="{6FC4C582-C594-4292-985F-79BAB719DC17}" dt="2021-03-11T19:43:29.866" v="336" actId="1076"/>
          <ac:spMkLst>
            <pc:docMk/>
            <pc:sldMk cId="0" sldId="288"/>
            <ac:spMk id="571" creationId="{00000000-0000-0000-0000-000000000000}"/>
          </ac:spMkLst>
        </pc:spChg>
        <pc:spChg chg="mod">
          <ac:chgData name="Antonio" userId="d42371d61bd3278c" providerId="LiveId" clId="{6FC4C582-C594-4292-985F-79BAB719DC17}" dt="2021-03-11T19:43:03.011" v="330" actId="1076"/>
          <ac:spMkLst>
            <pc:docMk/>
            <pc:sldMk cId="0" sldId="288"/>
            <ac:spMk id="572" creationId="{00000000-0000-0000-0000-00000000000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573" creationId="{00000000-0000-0000-0000-000000000000}"/>
          </ac:spMkLst>
        </pc:spChg>
        <pc:spChg chg="mod">
          <ac:chgData name="Antonio" userId="d42371d61bd3278c" providerId="LiveId" clId="{6FC4C582-C594-4292-985F-79BAB719DC17}" dt="2021-03-11T19:43:16.179" v="333" actId="1076"/>
          <ac:spMkLst>
            <pc:docMk/>
            <pc:sldMk cId="0" sldId="288"/>
            <ac:spMk id="574" creationId="{00000000-0000-0000-0000-000000000000}"/>
          </ac:spMkLst>
        </pc:spChg>
        <pc:picChg chg="del">
          <ac:chgData name="Antonio" userId="d42371d61bd3278c" providerId="LiveId" clId="{6FC4C582-C594-4292-985F-79BAB719DC17}" dt="2021-03-11T19:41:49.417" v="317" actId="478"/>
          <ac:picMkLst>
            <pc:docMk/>
            <pc:sldMk cId="0" sldId="288"/>
            <ac:picMk id="14" creationId="{FE51FC32-D79E-44B3-AAD0-B574C1EDE54C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15" creationId="{FECFE460-78E1-403D-B078-18E438A7CFE5}"/>
          </ac:picMkLst>
        </pc:picChg>
        <pc:picChg chg="add mod">
          <ac:chgData name="Antonio" userId="d42371d61bd3278c" providerId="LiveId" clId="{6FC4C582-C594-4292-985F-79BAB719DC17}" dt="2021-03-11T19:43:21.642" v="335" actId="1076"/>
          <ac:picMkLst>
            <pc:docMk/>
            <pc:sldMk cId="0" sldId="288"/>
            <ac:picMk id="17" creationId="{633F5FB6-7CB0-4273-A838-B33C051FB4DC}"/>
          </ac:picMkLst>
        </pc:picChg>
        <pc:picChg chg="mod">
          <ac:chgData name="Antonio" userId="d42371d61bd3278c" providerId="LiveId" clId="{6FC4C582-C594-4292-985F-79BAB719DC17}" dt="2021-03-11T19:43:29.866" v="336" actId="1076"/>
          <ac:picMkLst>
            <pc:docMk/>
            <pc:sldMk cId="0" sldId="288"/>
            <ac:picMk id="575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03.011" v="330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577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16.179" v="333" actId="1076"/>
          <ac:picMkLst>
            <pc:docMk/>
            <pc:sldMk cId="0" sldId="288"/>
            <ac:picMk id="578" creationId="{00000000-0000-0000-0000-000000000000}"/>
          </ac:picMkLst>
        </pc:picChg>
      </pc:sldChg>
      <pc:sldChg chg="modAnim">
        <pc:chgData name="Antonio" userId="d42371d61bd3278c" providerId="LiveId" clId="{6FC4C582-C594-4292-985F-79BAB719DC17}" dt="2021-03-11T19:49:12.768" v="413"/>
        <pc:sldMkLst>
          <pc:docMk/>
          <pc:sldMk cId="1118738063" sldId="298"/>
        </pc:sldMkLst>
      </pc:sldChg>
      <pc:sldChg chg="modSp mod modTransition">
        <pc:chgData name="Antonio" userId="d42371d61bd3278c" providerId="LiveId" clId="{6FC4C582-C594-4292-985F-79BAB719DC17}" dt="2021-03-11T20:11:17.214" v="474" actId="14100"/>
        <pc:sldMkLst>
          <pc:docMk/>
          <pc:sldMk cId="718929428" sldId="302"/>
        </pc:sldMkLst>
        <pc:graphicFrameChg chg="mod modGraphic">
          <ac:chgData name="Antonio" userId="d42371d61bd3278c" providerId="LiveId" clId="{6FC4C582-C594-4292-985F-79BAB719DC17}" dt="2021-03-11T20:11:17.214" v="474" actId="14100"/>
          <ac:graphicFrameMkLst>
            <pc:docMk/>
            <pc:sldMk cId="718929428" sldId="302"/>
            <ac:graphicFrameMk id="5" creationId="{6371F9A6-0569-41D4-8AB5-248FEDAB5998}"/>
          </ac:graphicFrameMkLst>
        </pc:graphicFrameChg>
      </pc:sldChg>
      <pc:sldChg chg="addSp delSp modSp mod modTransition modAnim">
        <pc:chgData name="Antonio" userId="d42371d61bd3278c" providerId="LiveId" clId="{6FC4C582-C594-4292-985F-79BAB719DC17}" dt="2021-03-11T19:54:01.273" v="454" actId="14826"/>
        <pc:sldMkLst>
          <pc:docMk/>
          <pc:sldMk cId="326951605" sldId="304"/>
        </pc:sldMkLst>
        <pc:picChg chg="add del mod">
          <ac:chgData name="Antonio" userId="d42371d61bd3278c" providerId="LiveId" clId="{6FC4C582-C594-4292-985F-79BAB719DC17}" dt="2021-03-11T19:52:01.211" v="434" actId="22"/>
          <ac:picMkLst>
            <pc:docMk/>
            <pc:sldMk cId="326951605" sldId="304"/>
            <ac:picMk id="5" creationId="{6BD1EDA2-FC43-4F3C-B79B-D70C7DFA6F25}"/>
          </ac:picMkLst>
        </pc:picChg>
        <pc:picChg chg="add del mod">
          <ac:chgData name="Antonio" userId="d42371d61bd3278c" providerId="LiveId" clId="{6FC4C582-C594-4292-985F-79BAB719DC17}" dt="2021-03-11T19:52:00.205" v="432" actId="22"/>
          <ac:picMkLst>
            <pc:docMk/>
            <pc:sldMk cId="326951605" sldId="304"/>
            <ac:picMk id="7" creationId="{6192DAFA-6B85-4F5C-AC19-074017F8DF55}"/>
          </ac:picMkLst>
        </pc:picChg>
        <pc:picChg chg="add mod ord">
          <ac:chgData name="Antonio" userId="d42371d61bd3278c" providerId="LiveId" clId="{6FC4C582-C594-4292-985F-79BAB719DC17}" dt="2021-03-11T19:54:01.273" v="454" actId="14826"/>
          <ac:picMkLst>
            <pc:docMk/>
            <pc:sldMk cId="326951605" sldId="304"/>
            <ac:picMk id="9" creationId="{BBEB9939-F4B5-4022-A938-244AD385668B}"/>
          </ac:picMkLst>
        </pc:picChg>
        <pc:picChg chg="add del">
          <ac:chgData name="Antonio" userId="d42371d61bd3278c" providerId="LiveId" clId="{6FC4C582-C594-4292-985F-79BAB719DC17}" dt="2021-03-11T19:52:12.768" v="436" actId="478"/>
          <ac:picMkLst>
            <pc:docMk/>
            <pc:sldMk cId="326951605" sldId="304"/>
            <ac:picMk id="1026" creationId="{00000000-0000-0000-0000-000000000000}"/>
          </ac:picMkLst>
        </pc:picChg>
      </pc:sldChg>
      <pc:sldChg chg="delSp add del mod delAnim">
        <pc:chgData name="Antonio" userId="d42371d61bd3278c" providerId="LiveId" clId="{6FC4C582-C594-4292-985F-79BAB719DC17}" dt="2021-03-11T19:42:51.189" v="328" actId="47"/>
        <pc:sldMkLst>
          <pc:docMk/>
          <pc:sldMk cId="1459926845" sldId="305"/>
        </pc:sldMkLst>
        <pc:spChg chg="del">
          <ac:chgData name="Antonio" userId="d42371d61bd3278c" providerId="LiveId" clId="{6FC4C582-C594-4292-985F-79BAB719DC17}" dt="2021-03-11T19:42:19.399" v="323" actId="21"/>
          <ac:spMkLst>
            <pc:docMk/>
            <pc:sldMk cId="1459926845" sldId="305"/>
            <ac:spMk id="12" creationId="{476106B1-A11F-4616-866F-E4CE7B059B70}"/>
          </ac:spMkLst>
        </pc:spChg>
        <pc:picChg chg="del">
          <ac:chgData name="Antonio" userId="d42371d61bd3278c" providerId="LiveId" clId="{6FC4C582-C594-4292-985F-79BAB719DC17}" dt="2021-03-11T19:42:19.399" v="323" actId="21"/>
          <ac:picMkLst>
            <pc:docMk/>
            <pc:sldMk cId="1459926845" sldId="305"/>
            <ac:picMk id="14" creationId="{FE51FC32-D79E-44B3-AAD0-B574C1EDE54C}"/>
          </ac:picMkLst>
        </pc:picChg>
      </pc:sldChg>
    </pc:docChg>
  </pc:docChgLst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1T18:46:33.848" v="8183"/>
      <pc:docMkLst>
        <pc:docMk/>
      </pc:docMkLst>
      <pc:sldChg chg="addSp delSp modSp mod modTransition delAnim modAnim addCm modCm">
        <pc:chgData name="Antonio" userId="d42371d61bd3278c" providerId="LiveId" clId="{65053BE9-787B-4515-813C-E9B30483B14C}" dt="2021-03-11T18:01:26.372" v="793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 addCm modCm">
        <pc:chgData name="Antonio" userId="d42371d61bd3278c" providerId="LiveId" clId="{65053BE9-787B-4515-813C-E9B30483B14C}" dt="2021-03-11T18:01:09.727" v="793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2.445" v="7906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7.460" v="7907" actId="14100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ntonio" userId="d42371d61bd3278c" providerId="LiveId" clId="{65053BE9-787B-4515-813C-E9B30483B14C}" dt="2021-03-11T17:57:05.621" v="7913" actId="1038"/>
          <ac:spMkLst>
            <pc:docMk/>
            <pc:sldMk cId="0" sldId="258"/>
            <ac:spMk id="80" creationId="{00000000-0000-0000-0000-000000000000}"/>
          </ac:spMkLst>
        </pc:spChg>
      </pc:sldChg>
      <pc:sldChg chg="addSp delSp modSp mod ord modTransition modAnim addCm delCm modCm">
        <pc:chgData name="Antonio" userId="d42371d61bd3278c" providerId="LiveId" clId="{65053BE9-787B-4515-813C-E9B30483B14C}" dt="2021-03-11T18:02:40.431" v="795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 addCm modCm">
        <pc:chgData name="Antonio" userId="d42371d61bd3278c" providerId="LiveId" clId="{65053BE9-787B-4515-813C-E9B30483B14C}" dt="2021-03-11T18:14:55.533" v="797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 addCm modCm">
        <pc:chgData name="Antonio" userId="d42371d61bd3278c" providerId="LiveId" clId="{65053BE9-787B-4515-813C-E9B30483B14C}" dt="2021-03-11T18:02:59.803" v="7970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addSp mod ord modShow addCm delCm modCm">
        <pc:chgData name="Antonio" userId="d42371d61bd3278c" providerId="LiveId" clId="{65053BE9-787B-4515-813C-E9B30483B14C}" dt="2021-03-11T18:38:52.686" v="8181"/>
        <pc:sldMkLst>
          <pc:docMk/>
          <pc:sldMk cId="0" sldId="263"/>
        </pc:sldMkLst>
        <pc:picChg chg="add">
          <ac:chgData name="Antonio" userId="d42371d61bd3278c" providerId="LiveId" clId="{65053BE9-787B-4515-813C-E9B30483B14C}" dt="2021-03-11T18:29:55.139" v="8165" actId="22"/>
          <ac:picMkLst>
            <pc:docMk/>
            <pc:sldMk cId="0" sldId="263"/>
            <ac:picMk id="3" creationId="{0113F0E3-2048-42F8-B59A-3A1059D1E187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 modCm">
        <pc:chgData name="Antonio" userId="d42371d61bd3278c" providerId="LiveId" clId="{65053BE9-787B-4515-813C-E9B30483B14C}" dt="2021-03-11T18:01:39.616" v="7940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 addCm modCm">
        <pc:chgData name="Antonio" userId="d42371d61bd3278c" providerId="LiveId" clId="{65053BE9-787B-4515-813C-E9B30483B14C}" dt="2021-03-11T18:30:21.409" v="8171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delAnim modAnim addCm modCm">
        <pc:chgData name="Antonio" userId="d42371d61bd3278c" providerId="LiveId" clId="{65053BE9-787B-4515-813C-E9B30483B14C}" dt="2021-03-11T18:26:56.830" v="8163"/>
        <pc:sldMkLst>
          <pc:docMk/>
          <pc:sldMk cId="0" sldId="273"/>
        </pc:sldMkLst>
        <pc:spChg chg="add del mod">
          <ac:chgData name="Antonio" userId="d42371d61bd3278c" providerId="LiveId" clId="{65053BE9-787B-4515-813C-E9B30483B14C}" dt="2021-03-11T18:25:22.949" v="8132" actId="478"/>
          <ac:spMkLst>
            <pc:docMk/>
            <pc:sldMk cId="0" sldId="273"/>
            <ac:spMk id="3" creationId="{9D26E55C-E452-4F45-8F77-2D111784CF02}"/>
          </ac:spMkLst>
        </pc:spChg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8" creationId="{F6BC4CF8-DFE6-4156-A6C1-55D4905DA575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9" creationId="{FC9FBB08-ECB0-4F49-8DA6-07DBDCBE83E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0" creationId="{1A9A8AF9-8097-431C-9931-06D09B4019DE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1" creationId="{AC7B57D2-1A9D-4CE6-9420-96BF2C018DC0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3" creationId="{2B696553-838D-4878-B4A3-524E4A412499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4" creationId="{CD06B043-50B7-4683-B5E1-A5603D439738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5" creationId="{388F4D7B-95DA-4B53-8B8A-45721FA908D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6" creationId="{A385A392-1DDD-4337-8817-C3B0E4636CF5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7" creationId="{473C829C-A645-4F3B-B17A-B9D24A361C2E}"/>
          </ac:spMkLst>
        </pc:spChg>
        <pc:spChg chg="add del mod">
          <ac:chgData name="Antonio" userId="d42371d61bd3278c" providerId="LiveId" clId="{65053BE9-787B-4515-813C-E9B30483B14C}" dt="2021-03-11T18:18:39.520" v="7982" actId="478"/>
          <ac:spMkLst>
            <pc:docMk/>
            <pc:sldMk cId="0" sldId="273"/>
            <ac:spMk id="58" creationId="{47ED18D3-86DD-4C03-A65A-C35B46F3E3C7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1" creationId="{1CDAD714-25CC-44F2-8A92-5514CD2F25B3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2" creationId="{913AEF06-4AB1-4A99-A5A5-A92D2F37AE30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11T17:43:22.999" v="7886" actId="14100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mod">
          <ac:chgData name="Antonio" userId="d42371d61bd3278c" providerId="LiveId" clId="{65053BE9-787B-4515-813C-E9B30483B14C}" dt="2021-03-11T18:25:37.747" v="8135" actId="1076"/>
          <ac:spMkLst>
            <pc:docMk/>
            <pc:sldMk cId="0" sldId="273"/>
            <ac:spMk id="66" creationId="{F1FE8E57-CA57-4C6F-A51F-CB0FF40F8042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8" creationId="{1626F7FC-6F3F-4D78-BE15-74D3E5BD5F4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9" creationId="{63515695-B923-4977-8491-C62CDC49D70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0" creationId="{D8B24B39-D23C-4ED0-9E1B-053B46AA6AE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1" creationId="{9DFCB2CD-0064-44A8-8D29-E473C07055EA}"/>
          </ac:spMkLst>
        </pc:spChg>
        <pc:spChg chg="add 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4" creationId="{D9E3A8E9-BCDE-40CE-AE39-01063819E569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5" creationId="{8C5A584D-37EB-4091-8BB0-407EB371FD7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6" creationId="{E41AE14A-6A47-46BF-99E1-CBD6D896FC90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7" creationId="{1065DE95-F0AC-4980-8E97-1111654919B0}"/>
          </ac:spMkLst>
        </pc:spChg>
        <pc:spChg chg="mod">
          <ac:chgData name="Antonio" userId="d42371d61bd3278c" providerId="LiveId" clId="{65053BE9-787B-4515-813C-E9B30483B14C}" dt="2021-03-11T17:42:09.778" v="7880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11T18:25:29.612" v="8133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ntonio" userId="d42371d61bd3278c" providerId="LiveId" clId="{65053BE9-787B-4515-813C-E9B30483B14C}" dt="2021-03-11T18:25:20.732" v="8131" actId="21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11T18:24:28.669" v="8130" actId="20577"/>
          <ac:spMkLst>
            <pc:docMk/>
            <pc:sldMk cId="0" sldId="273"/>
            <ac:spMk id="283" creationId="{00000000-0000-0000-0000-000000000000}"/>
          </ac:spMkLst>
        </pc:s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47" creationId="{A2B47B1F-7C12-46B0-AEC2-6FF62AF4927E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52" creationId="{616210CC-24ED-4077-A428-2398DECEDEFC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60" creationId="{F2C1C7EF-C7DA-4B5A-A064-2D8641377336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67" creationId="{86F6F94E-6501-4AA4-A752-BCB5B9B8AF1C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72" creationId="{299E63B1-4024-464C-ACC4-8B0237DAD67B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45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1:30.185" v="8080" actId="478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72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 addCm modCm">
        <pc:chgData name="Antonio" userId="d42371d61bd3278c" providerId="LiveId" clId="{65053BE9-787B-4515-813C-E9B30483B14C}" dt="2021-03-11T18:46:33.848" v="8183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11T18:46:33.848" v="8183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 addCm modCm">
        <pc:chgData name="Antonio" userId="d42371d61bd3278c" providerId="LiveId" clId="{65053BE9-787B-4515-813C-E9B30483B14C}" dt="2021-03-11T18:02:27.645" v="795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 addCm modCm">
        <pc:chgData name="Antonio" userId="d42371d61bd3278c" providerId="LiveId" clId="{65053BE9-787B-4515-813C-E9B30483B14C}" dt="2021-03-11T18:01:16.787" v="7934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 addCm modCm">
        <pc:chgData name="Antonio" userId="d42371d61bd3278c" providerId="LiveId" clId="{65053BE9-787B-4515-813C-E9B30483B14C}" dt="2021-03-11T18:15:19.777" v="7974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 addCm modCm">
        <pc:chgData name="Antonio" userId="d42371d61bd3278c" providerId="LiveId" clId="{65053BE9-787B-4515-813C-E9B30483B14C}" dt="2021-03-11T18:15:24.616" v="7975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del mod ord modTransition modAnim addCm modCm">
        <pc:chgData name="Antonio" userId="d42371d61bd3278c" providerId="LiveId" clId="{65053BE9-787B-4515-813C-E9B30483B14C}" dt="2021-03-11T18:24:21.400" v="8128" actId="47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 addCm modCm">
        <pc:chgData name="Antonio" userId="d42371d61bd3278c" providerId="LiveId" clId="{65053BE9-787B-4515-813C-E9B30483B14C}" dt="2021-03-11T18:17:29.405" v="7977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 addCm modCm">
        <pc:chgData name="Antonio" userId="d42371d61bd3278c" providerId="LiveId" clId="{65053BE9-787B-4515-813C-E9B30483B14C}" dt="2021-03-11T18:01:33.242" v="7938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1T17:57:38.988" v="7930" actId="20577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 addCm modCm">
        <pc:chgData name="Antonio" userId="d42371d61bd3278c" providerId="LiveId" clId="{65053BE9-787B-4515-813C-E9B30483B14C}" dt="2021-03-11T18:30:29.354" v="8173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Chg chg="modTransition addCm modCm">
        <pc:chgData name="Antonio" userId="d42371d61bd3278c" providerId="LiveId" clId="{65053BE9-787B-4515-813C-E9B30483B14C}" dt="2021-03-11T18:29:04.107" v="8164"/>
        <pc:sldMkLst>
          <pc:docMk/>
          <pc:sldMk cId="326951605" sldId="304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25.578" idx="12">
    <p:pos x="10" y="10"/>
    <p:text>Apresentado por: Antonio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4.179" idx="14">
    <p:pos x="10" y="10"/>
    <p:text>Apresentado por: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6.769" idx="15">
    <p:pos x="10" y="10"/>
    <p:text>Apresentado por: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2.343" idx="17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4.524" idx="18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36:27.918" idx="21">
    <p:pos x="10" y="10"/>
    <p:text>1 - Wesley
2 - Gabriel
3 - Matias
4 - Matias
5 - Antonio
6 - Mateus
7 - Wesley
8 - Mateus, Gabriel, Mateus
9 - Itallo
10 - Antonio
11 - Wesley
12 -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2.630" idx="4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13.638" idx="9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18.952" idx="10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22.722" idx="11">
    <p:pos x="10" y="10"/>
    <p:text>Apresentado por: Antonio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784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2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36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comments" Target="../comments/commen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OakTruffle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927676"/>
            <a:ext cx="6665100" cy="940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EB9939-F4B5-4022-A938-244AD385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5329" y="1131737"/>
            <a:ext cx="7761599" cy="37412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3773110203"/>
              </p:ext>
            </p:extLst>
          </p:nvPr>
        </p:nvGraphicFramePr>
        <p:xfrm>
          <a:off x="795174" y="1257300"/>
          <a:ext cx="7761600" cy="370406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4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2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8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Login 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Autenticação do Usuário.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Permitir Acesso a área restrita do site.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2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Cadastro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usuário poderá fazer seu cadastro no próprio sistema.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Risco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Temperatura e Umidade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a temperatura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Variações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Juntamente às informações na página inicial deve conter gráficos de temperatura e Umidade.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5" name="Google Shape;170;p23">
            <a:extLst>
              <a:ext uri="{FF2B5EF4-FFF2-40B4-BE49-F238E27FC236}">
                <a16:creationId xmlns:a16="http://schemas.microsoft.com/office/drawing/2014/main" id="{6371F9A6-0569-41D4-8AB5-248FEDAB5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602832"/>
              </p:ext>
            </p:extLst>
          </p:nvPr>
        </p:nvGraphicFramePr>
        <p:xfrm>
          <a:off x="795175" y="1257301"/>
          <a:ext cx="7761600" cy="350113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4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80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Retorno de Dados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Dados serão retornados para visualização a cada 1 segundo.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Média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temperatura média é retornada a cada 10 minutos.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 de Informação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deixa exposto os ultimos 10 dados captados.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Máxima e Minima Temperatura Umidade 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Valores acima ou abaixo do esperado serão apresentados. 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9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697081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13F0E3-2048-42F8-B59A-3A1059D1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4" y="0"/>
            <a:ext cx="906017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6" name="Google Shape;170;p23">
            <a:extLst>
              <a:ext uri="{FF2B5EF4-FFF2-40B4-BE49-F238E27FC236}">
                <a16:creationId xmlns:a16="http://schemas.microsoft.com/office/drawing/2014/main" id="{FCE2954D-1F5B-4098-9E40-C48508C51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891527"/>
              </p:ext>
            </p:extLst>
          </p:nvPr>
        </p:nvGraphicFramePr>
        <p:xfrm>
          <a:off x="825199" y="1562856"/>
          <a:ext cx="7731576" cy="281227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informações no gráfico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deixar expostos os 10 últimos dados capturados pelo sensor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atualizar a cada segundo, para demonstrar os dados em tempo real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das informações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 informações deverão ser atualizadas a cada segundo, demonstrando os dados em tempo real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2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6903733" y="187541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912908" y="183765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1201213" y="422853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3945817" y="257376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7106124" y="256386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907883" y="21862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1196188" y="2609511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2818900" y="187541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7"/>
          <a:srcRect l="208" r="208"/>
          <a:stretch/>
        </p:blipFill>
        <p:spPr>
          <a:xfrm>
            <a:off x="2813875" y="25638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691292" y="4153014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8"/>
          <a:srcRect/>
          <a:stretch/>
        </p:blipFill>
        <p:spPr>
          <a:xfrm>
            <a:off x="6686267" y="253398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3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22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Funnel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39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5885103" y="165053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5885103" y="3420036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Proliferação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3106555" y="2951805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5982977" y="2936662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5984955" y="1167156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6153824" y="1342166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157068" y="3131376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3038323" y="3541422"/>
            <a:ext cx="1920344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Refrigeração (-1c°)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6 dias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Congelamento (-17c°)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6 meses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657263" y="2225467"/>
            <a:ext cx="1819845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4" y="3144394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7" name="Google Shape;240;p28">
            <a:extLst>
              <a:ext uri="{FF2B5EF4-FFF2-40B4-BE49-F238E27FC236}">
                <a16:creationId xmlns:a16="http://schemas.microsoft.com/office/drawing/2014/main" id="{A2B47B1F-7C12-46B0-AEC2-6FF62AF4927E}"/>
              </a:ext>
            </a:extLst>
          </p:cNvPr>
          <p:cNvGrpSpPr/>
          <p:nvPr/>
        </p:nvGrpSpPr>
        <p:grpSpPr>
          <a:xfrm>
            <a:off x="954326" y="2951805"/>
            <a:ext cx="585818" cy="540828"/>
            <a:chOff x="3782700" y="1538287"/>
            <a:chExt cx="1578600" cy="1578600"/>
          </a:xfrm>
        </p:grpSpPr>
        <p:sp>
          <p:nvSpPr>
            <p:cNvPr id="48" name="Google Shape;241;p28">
              <a:extLst>
                <a:ext uri="{FF2B5EF4-FFF2-40B4-BE49-F238E27FC236}">
                  <a16:creationId xmlns:a16="http://schemas.microsoft.com/office/drawing/2014/main" id="{F6BC4CF8-DFE6-4156-A6C1-55D4905DA575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2;p28">
              <a:extLst>
                <a:ext uri="{FF2B5EF4-FFF2-40B4-BE49-F238E27FC236}">
                  <a16:creationId xmlns:a16="http://schemas.microsoft.com/office/drawing/2014/main" id="{FC9FBB08-ECB0-4F49-8DA6-07DBDCBE83E4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3;p28">
              <a:extLst>
                <a:ext uri="{FF2B5EF4-FFF2-40B4-BE49-F238E27FC236}">
                  <a16:creationId xmlns:a16="http://schemas.microsoft.com/office/drawing/2014/main" id="{1A9A8AF9-8097-431C-9931-06D09B4019DE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;p28">
              <a:extLst>
                <a:ext uri="{FF2B5EF4-FFF2-40B4-BE49-F238E27FC236}">
                  <a16:creationId xmlns:a16="http://schemas.microsoft.com/office/drawing/2014/main" id="{AC7B57D2-1A9D-4CE6-9420-96BF2C018DC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67;p28">
            <a:extLst>
              <a:ext uri="{FF2B5EF4-FFF2-40B4-BE49-F238E27FC236}">
                <a16:creationId xmlns:a16="http://schemas.microsoft.com/office/drawing/2014/main" id="{616210CC-24ED-4077-A428-2398DECEDEFC}"/>
              </a:ext>
            </a:extLst>
          </p:cNvPr>
          <p:cNvGrpSpPr/>
          <p:nvPr/>
        </p:nvGrpSpPr>
        <p:grpSpPr>
          <a:xfrm>
            <a:off x="1123525" y="3118580"/>
            <a:ext cx="247982" cy="228933"/>
            <a:chOff x="570875" y="4322250"/>
            <a:chExt cx="443300" cy="443325"/>
          </a:xfrm>
        </p:grpSpPr>
        <p:sp>
          <p:nvSpPr>
            <p:cNvPr id="53" name="Google Shape;268;p28">
              <a:extLst>
                <a:ext uri="{FF2B5EF4-FFF2-40B4-BE49-F238E27FC236}">
                  <a16:creationId xmlns:a16="http://schemas.microsoft.com/office/drawing/2014/main" id="{2B696553-838D-4878-B4A3-524E4A412499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9;p28">
              <a:extLst>
                <a:ext uri="{FF2B5EF4-FFF2-40B4-BE49-F238E27FC236}">
                  <a16:creationId xmlns:a16="http://schemas.microsoft.com/office/drawing/2014/main" id="{CD06B043-50B7-4683-B5E1-A5603D439738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0;p28">
              <a:extLst>
                <a:ext uri="{FF2B5EF4-FFF2-40B4-BE49-F238E27FC236}">
                  <a16:creationId xmlns:a16="http://schemas.microsoft.com/office/drawing/2014/main" id="{388F4D7B-95DA-4B53-8B8A-45721FA908D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1;p28">
              <a:extLst>
                <a:ext uri="{FF2B5EF4-FFF2-40B4-BE49-F238E27FC236}">
                  <a16:creationId xmlns:a16="http://schemas.microsoft.com/office/drawing/2014/main" id="{A385A392-1DDD-4337-8817-C3B0E4636CF5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83;p28">
            <a:extLst>
              <a:ext uri="{FF2B5EF4-FFF2-40B4-BE49-F238E27FC236}">
                <a16:creationId xmlns:a16="http://schemas.microsoft.com/office/drawing/2014/main" id="{473C829C-A645-4F3B-B17A-B9D24A361C2E}"/>
              </a:ext>
            </a:extLst>
          </p:cNvPr>
          <p:cNvSpPr txBox="1">
            <a:spLocks/>
          </p:cNvSpPr>
          <p:nvPr/>
        </p:nvSpPr>
        <p:spPr>
          <a:xfrm>
            <a:off x="869092" y="3503596"/>
            <a:ext cx="1228676" cy="36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 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</p:txBody>
      </p:sp>
      <p:sp>
        <p:nvSpPr>
          <p:cNvPr id="59" name="Seta: para a Direita 58">
            <a:extLst>
              <a:ext uri="{FF2B5EF4-FFF2-40B4-BE49-F238E27FC236}">
                <a16:creationId xmlns:a16="http://schemas.microsoft.com/office/drawing/2014/main" id="{EDA278FC-6819-4845-BED5-6C8516C5C8A4}"/>
              </a:ext>
            </a:extLst>
          </p:cNvPr>
          <p:cNvSpPr/>
          <p:nvPr/>
        </p:nvSpPr>
        <p:spPr>
          <a:xfrm rot="10800000">
            <a:off x="2164436" y="3171216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Google Shape;823;p46">
            <a:extLst>
              <a:ext uri="{FF2B5EF4-FFF2-40B4-BE49-F238E27FC236}">
                <a16:creationId xmlns:a16="http://schemas.microsoft.com/office/drawing/2014/main" id="{F2C1C7EF-C7DA-4B5A-A064-2D8641377336}"/>
              </a:ext>
            </a:extLst>
          </p:cNvPr>
          <p:cNvGrpSpPr/>
          <p:nvPr/>
        </p:nvGrpSpPr>
        <p:grpSpPr>
          <a:xfrm>
            <a:off x="3343382" y="3011725"/>
            <a:ext cx="111638" cy="406815"/>
            <a:chOff x="727175" y="2957625"/>
            <a:chExt cx="130700" cy="476275"/>
          </a:xfrm>
          <a:solidFill>
            <a:schemeClr val="accent1"/>
          </a:solidFill>
        </p:grpSpPr>
        <p:sp>
          <p:nvSpPr>
            <p:cNvPr id="61" name="Google Shape;824;p46">
              <a:extLst>
                <a:ext uri="{FF2B5EF4-FFF2-40B4-BE49-F238E27FC236}">
                  <a16:creationId xmlns:a16="http://schemas.microsoft.com/office/drawing/2014/main" id="{1CDAD714-25CC-44F2-8A92-5514CD2F25B3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25;p46">
              <a:extLst>
                <a:ext uri="{FF2B5EF4-FFF2-40B4-BE49-F238E27FC236}">
                  <a16:creationId xmlns:a16="http://schemas.microsoft.com/office/drawing/2014/main" id="{913AEF06-4AB1-4A99-A5A5-A92D2F37AE30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229;p28">
            <a:extLst>
              <a:ext uri="{FF2B5EF4-FFF2-40B4-BE49-F238E27FC236}">
                <a16:creationId xmlns:a16="http://schemas.microsoft.com/office/drawing/2014/main" id="{F1FE8E57-CA57-4C6F-A51F-CB0FF40F8042}"/>
              </a:ext>
            </a:extLst>
          </p:cNvPr>
          <p:cNvSpPr txBox="1">
            <a:spLocks/>
          </p:cNvSpPr>
          <p:nvPr/>
        </p:nvSpPr>
        <p:spPr>
          <a:xfrm>
            <a:off x="2978603" y="1664964"/>
            <a:ext cx="2501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b="1" dirty="0">
                <a:solidFill>
                  <a:schemeClr val="accent1"/>
                </a:solidFill>
              </a:rPr>
              <a:t>Ambiente de cultivo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Temperatura: 21°C a 25°C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Umidade: 94% até 95% em 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relação a HR</a:t>
            </a:r>
          </a:p>
        </p:txBody>
      </p:sp>
      <p:grpSp>
        <p:nvGrpSpPr>
          <p:cNvPr id="67" name="Google Shape;250;p28">
            <a:extLst>
              <a:ext uri="{FF2B5EF4-FFF2-40B4-BE49-F238E27FC236}">
                <a16:creationId xmlns:a16="http://schemas.microsoft.com/office/drawing/2014/main" id="{86F6F94E-6501-4AA4-A752-BCB5B9B8AF1C}"/>
              </a:ext>
            </a:extLst>
          </p:cNvPr>
          <p:cNvGrpSpPr/>
          <p:nvPr/>
        </p:nvGrpSpPr>
        <p:grpSpPr>
          <a:xfrm>
            <a:off x="3085823" y="1181590"/>
            <a:ext cx="585818" cy="540828"/>
            <a:chOff x="3782700" y="1538287"/>
            <a:chExt cx="1578600" cy="1578600"/>
          </a:xfrm>
        </p:grpSpPr>
        <p:sp>
          <p:nvSpPr>
            <p:cNvPr id="68" name="Google Shape;251;p28">
              <a:extLst>
                <a:ext uri="{FF2B5EF4-FFF2-40B4-BE49-F238E27FC236}">
                  <a16:creationId xmlns:a16="http://schemas.microsoft.com/office/drawing/2014/main" id="{1626F7FC-6F3F-4D78-BE15-74D3E5BD5F48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2;p28">
              <a:extLst>
                <a:ext uri="{FF2B5EF4-FFF2-40B4-BE49-F238E27FC236}">
                  <a16:creationId xmlns:a16="http://schemas.microsoft.com/office/drawing/2014/main" id="{63515695-B923-4977-8491-C62CDC49D70B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3;p28">
              <a:extLst>
                <a:ext uri="{FF2B5EF4-FFF2-40B4-BE49-F238E27FC236}">
                  <a16:creationId xmlns:a16="http://schemas.microsoft.com/office/drawing/2014/main" id="{D8B24B39-D23C-4ED0-9E1B-053B46AA6AE8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54;p28">
              <a:extLst>
                <a:ext uri="{FF2B5EF4-FFF2-40B4-BE49-F238E27FC236}">
                  <a16:creationId xmlns:a16="http://schemas.microsoft.com/office/drawing/2014/main" id="{9DFCB2CD-0064-44A8-8D29-E473C07055EA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275;p28">
            <a:extLst>
              <a:ext uri="{FF2B5EF4-FFF2-40B4-BE49-F238E27FC236}">
                <a16:creationId xmlns:a16="http://schemas.microsoft.com/office/drawing/2014/main" id="{299E63B1-4024-464C-ACC4-8B0237DAD67B}"/>
              </a:ext>
            </a:extLst>
          </p:cNvPr>
          <p:cNvGrpSpPr/>
          <p:nvPr/>
        </p:nvGrpSpPr>
        <p:grpSpPr>
          <a:xfrm>
            <a:off x="3277565" y="1351476"/>
            <a:ext cx="202894" cy="201177"/>
            <a:chOff x="611175" y="2326900"/>
            <a:chExt cx="362700" cy="389575"/>
          </a:xfrm>
        </p:grpSpPr>
        <p:sp>
          <p:nvSpPr>
            <p:cNvPr id="74" name="Google Shape;276;p28">
              <a:extLst>
                <a:ext uri="{FF2B5EF4-FFF2-40B4-BE49-F238E27FC236}">
                  <a16:creationId xmlns:a16="http://schemas.microsoft.com/office/drawing/2014/main" id="{D9E3A8E9-BCDE-40CE-AE39-01063819E569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;p28">
              <a:extLst>
                <a:ext uri="{FF2B5EF4-FFF2-40B4-BE49-F238E27FC236}">
                  <a16:creationId xmlns:a16="http://schemas.microsoft.com/office/drawing/2014/main" id="{8C5A584D-37EB-4091-8BB0-407EB371FD7B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8;p28">
              <a:extLst>
                <a:ext uri="{FF2B5EF4-FFF2-40B4-BE49-F238E27FC236}">
                  <a16:creationId xmlns:a16="http://schemas.microsoft.com/office/drawing/2014/main" id="{E41AE14A-6A47-46BF-99E1-CBD6D896FC90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9;p28">
              <a:extLst>
                <a:ext uri="{FF2B5EF4-FFF2-40B4-BE49-F238E27FC236}">
                  <a16:creationId xmlns:a16="http://schemas.microsoft.com/office/drawing/2014/main" id="{1065DE95-F0AC-4980-8E97-1111654919B0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build="p"/>
      <p:bldP spid="228" grpId="0" build="p"/>
      <p:bldP spid="283" grpId="0" uiExpand="1" build="p"/>
      <p:bldP spid="4" grpId="0" animBg="1"/>
      <p:bldP spid="65" grpId="0" animBg="1"/>
      <p:bldP spid="73" grpId="0" animBg="1"/>
      <p:bldP spid="57" grpId="0"/>
      <p:bldP spid="59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899667" y="76067"/>
            <a:ext cx="2931458" cy="4734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dirty="0"/>
              <a:t>As trufas exigem cuidados específicos para o seu cultivo: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São sensíveis a temperatura e umidade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Exigem cuidados no armazenamento, para evitar perda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1497</Words>
  <Application>Microsoft Office PowerPoint</Application>
  <PresentationFormat>Apresentação na tela (16:9)</PresentationFormat>
  <Paragraphs>403</Paragraphs>
  <Slides>41</Slides>
  <Notes>40</Notes>
  <HiddenSlides>24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Montserrat</vt:lpstr>
      <vt:lpstr>Arial</vt:lpstr>
      <vt:lpstr>Calibri</vt:lpstr>
      <vt:lpstr>Desdemona template</vt:lpstr>
      <vt:lpstr>Hephaestos</vt:lpstr>
      <vt:lpstr>Equipe</vt:lpstr>
      <vt:lpstr>Contextualização</vt:lpstr>
      <vt:lpstr>Contextualização</vt:lpstr>
      <vt:lpstr>Contextualização</vt:lpstr>
      <vt:lpstr>Processo de cultivo</vt:lpstr>
      <vt:lpstr>Desafios</vt:lpstr>
      <vt:lpstr>Apresentação do PowerPoint</vt:lpstr>
      <vt:lpstr>O que queremos fazer?</vt:lpstr>
      <vt:lpstr>Nosso público alvo</vt:lpstr>
      <vt:lpstr>Nossa solução</vt:lpstr>
      <vt:lpstr>Desenho de solução</vt:lpstr>
      <vt:lpstr>Backlog - Trello </vt:lpstr>
      <vt:lpstr>Requisitos</vt:lpstr>
      <vt:lpstr>Requisitos</vt:lpstr>
      <vt:lpstr>Apresentação do PowerPoint</vt:lpstr>
      <vt:lpstr>Obrigado!</vt:lpstr>
      <vt:lpstr>You can also split your content</vt:lpstr>
      <vt:lpstr>Requisitos</vt:lpstr>
      <vt:lpstr>In two or three columns</vt:lpstr>
      <vt:lpstr>A picture is worth a thousand words</vt:lpstr>
      <vt:lpstr>Want big impact? Use big image.</vt:lpstr>
      <vt:lpstr>Maps</vt:lpstr>
      <vt:lpstr>89,526,124</vt:lpstr>
      <vt:lpstr>89,526,124$</vt:lpstr>
      <vt:lpstr>Our process is easy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Business Model Canvas</vt:lpstr>
      <vt:lpstr>Funnel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Antonio</cp:lastModifiedBy>
  <cp:revision>9</cp:revision>
  <dcterms:modified xsi:type="dcterms:W3CDTF">2021-03-11T20:13:29Z</dcterms:modified>
</cp:coreProperties>
</file>